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9" r:id="rId3"/>
    <p:sldId id="260" r:id="rId4"/>
    <p:sldId id="261" r:id="rId5"/>
    <p:sldId id="271" r:id="rId6"/>
    <p:sldId id="262" r:id="rId7"/>
    <p:sldId id="263" r:id="rId8"/>
    <p:sldId id="268" r:id="rId9"/>
    <p:sldId id="267" r:id="rId10"/>
    <p:sldId id="265" r:id="rId11"/>
    <p:sldId id="266" r:id="rId12"/>
    <p:sldId id="270" r:id="rId13"/>
  </p:sldIdLst>
  <p:sldSz cx="9144000" cy="6858000" type="screen4x3"/>
  <p:notesSz cx="6858000" cy="1943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A2981-30C9-416E-9E1A-7347DF78ED66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2638A-E7F1-4E24-8F3A-018DE1F3AA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4954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met één afgeknipte en afgeronde hoek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ige driehoe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Vrije v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rije v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2CA8A-5777-4768-957D-4838245D12F6}" type="datetimeFigureOut">
              <a:rPr lang="nl-NL" smtClean="0"/>
              <a:pPr/>
              <a:t>6-11-2023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FF5F0-A4E3-4941-9729-3A2D5B4ADD1A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rije v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rije v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deurne.nl/" TargetMode="External"/><Relationship Id="rId2" Type="http://schemas.openxmlformats.org/officeDocument/2006/relationships/hyperlink" Target="mailto:zaalhockey@mhcdeurne.n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Zaalhockey 2023-2024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04856" cy="2400672"/>
          </a:xfrm>
        </p:spPr>
        <p:txBody>
          <a:bodyPr vert="horz" lIns="0" tIns="45720" rIns="18288" bIns="45720" anchor="t">
            <a:normAutofit/>
          </a:bodyPr>
          <a:lstStyle/>
          <a:p>
            <a:pPr algn="l"/>
            <a:r>
              <a:rPr lang="nl-NL" dirty="0"/>
              <a:t>Zaalhockeycommissie: </a:t>
            </a:r>
            <a:r>
              <a:rPr lang="nl-NL" u="sng" dirty="0">
                <a:hlinkClick r:id="rId2"/>
              </a:rPr>
              <a:t>zaalhockey@mhcdeurne.nl</a:t>
            </a:r>
            <a:endParaRPr lang="nl-NL" u="sng" dirty="0"/>
          </a:p>
          <a:p>
            <a:pPr algn="l"/>
            <a:endParaRPr lang="nl-NL" sz="1000" u="sng" dirty="0"/>
          </a:p>
          <a:p>
            <a:pPr algn="l"/>
            <a:r>
              <a:rPr lang="nl-NL" sz="1800" dirty="0"/>
              <a:t>Sander van Dinther, Mariken Arts</a:t>
            </a:r>
          </a:p>
          <a:p>
            <a:pPr algn="l"/>
            <a:endParaRPr lang="nl-NL" sz="1000" u="sng" dirty="0"/>
          </a:p>
          <a:p>
            <a:pPr algn="l"/>
            <a:endParaRPr lang="nl-NL" sz="1000" u="sng" dirty="0"/>
          </a:p>
          <a:p>
            <a:pPr algn="l"/>
            <a:r>
              <a:rPr lang="nl-NL" dirty="0"/>
              <a:t>Site MHC Deurne:   </a:t>
            </a:r>
            <a:r>
              <a:rPr lang="nl-NL" u="sng" dirty="0">
                <a:hlinkClick r:id="rId3"/>
              </a:rPr>
              <a:t>www.mhcdeurne.nl</a:t>
            </a:r>
            <a:endParaRPr lang="nl-NL" u="sng" dirty="0"/>
          </a:p>
          <a:p>
            <a:pPr algn="l"/>
            <a:endParaRPr lang="nl-NL" dirty="0"/>
          </a:p>
        </p:txBody>
      </p:sp>
      <p:pic>
        <p:nvPicPr>
          <p:cNvPr id="10242" name="Picture 2" descr="http://www.mhcdeurne.nl/wp-content/uploads/2010/09/mhcdeurne-logo1-100x1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9799" y="332656"/>
            <a:ext cx="1844402" cy="1844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Coaches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r>
              <a:rPr lang="nl-NL" dirty="0"/>
              <a:t>Wees op tijd i.v.m. zaalhuur: geen uitloop of verlenging</a:t>
            </a:r>
          </a:p>
          <a:p>
            <a:r>
              <a:rPr lang="nl-NL" dirty="0"/>
              <a:t>Bij slecht weer niet zelf wedstrijden aflasten, dit gebeurt enkel in overleg met zaalhockeycoördinator. </a:t>
            </a:r>
          </a:p>
          <a:p>
            <a:r>
              <a:rPr lang="nl-NL" dirty="0"/>
              <a:t>Spelregels staan op de site.</a:t>
            </a:r>
          </a:p>
          <a:p>
            <a:r>
              <a:rPr lang="nl-NL" dirty="0"/>
              <a:t>Keepers krijgen speciale riempjes voor in de zaal.</a:t>
            </a:r>
          </a:p>
          <a:p>
            <a:r>
              <a:rPr lang="nl-NL" dirty="0"/>
              <a:t>Schoenen uit in sporthal en gymschoenen aan.</a:t>
            </a:r>
          </a:p>
          <a:p>
            <a:r>
              <a:rPr lang="nl-NL" dirty="0"/>
              <a:t>Let er op dat kleedkamer netjes achterblijft. </a:t>
            </a:r>
          </a:p>
          <a:p>
            <a:r>
              <a:rPr lang="nl-NL" dirty="0"/>
              <a:t>Eerste team richt zaal in / laatste team ruimt op. </a:t>
            </a:r>
          </a:p>
          <a:p>
            <a:r>
              <a:rPr lang="nl-NL" dirty="0">
                <a:solidFill>
                  <a:srgbClr val="FF0000"/>
                </a:solidFill>
              </a:rPr>
              <a:t>NB: de zaal gaat in de ochtend pas om 8:40 uur open! Dit is 20 minuten voor aanvang 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wedstrijd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Zaalwacht dienst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nl-NL" dirty="0"/>
              <a:t>Ouders worden door coaches ingedeeld om zaalwacht diensten te draaien tijdens de thuiswedstrijden.</a:t>
            </a:r>
          </a:p>
          <a:p>
            <a:r>
              <a:rPr lang="nl-NL" dirty="0"/>
              <a:t>Twee ouders zijn zaalwacht per wedstrijd.</a:t>
            </a:r>
          </a:p>
          <a:p>
            <a:r>
              <a:rPr lang="nl-NL" dirty="0"/>
              <a:t>Drie wedstrijden per keer i.v.m. drieluik.</a:t>
            </a:r>
          </a:p>
          <a:p>
            <a:r>
              <a:rPr lang="nl-NL" dirty="0"/>
              <a:t>Instructie zaalwacht, zie map die in de zaal aanwezig is.</a:t>
            </a:r>
          </a:p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/>
          <a:lstStyle/>
          <a:p>
            <a:pPr algn="ctr"/>
            <a:r>
              <a:rPr lang="nl-NL" dirty="0"/>
              <a:t>Ter afronding: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4400" dirty="0"/>
              <a:t>Allemaal heel veel succes én sportief plezier met het zaalhockey gewenst!</a:t>
            </a:r>
          </a:p>
          <a:p>
            <a:pPr algn="ctr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63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nl-NL" dirty="0"/>
              <a:t>Zaalhockey</a:t>
            </a:r>
          </a:p>
          <a:p>
            <a:r>
              <a:rPr lang="nl-NL" dirty="0"/>
              <a:t>Competitie</a:t>
            </a:r>
          </a:p>
          <a:p>
            <a:r>
              <a:rPr lang="nl-NL" dirty="0"/>
              <a:t>Training</a:t>
            </a:r>
          </a:p>
          <a:p>
            <a:r>
              <a:rPr lang="nl-NL" dirty="0"/>
              <a:t>Uitrusting</a:t>
            </a:r>
          </a:p>
          <a:p>
            <a:r>
              <a:rPr lang="nl-NL" dirty="0"/>
              <a:t>Spelregels</a:t>
            </a:r>
          </a:p>
          <a:p>
            <a:r>
              <a:rPr lang="nl-NL" dirty="0"/>
              <a:t>Vrijwilligers</a:t>
            </a:r>
          </a:p>
          <a:p>
            <a:r>
              <a:rPr lang="nl-NL" dirty="0"/>
              <a:t>Coaches</a:t>
            </a:r>
          </a:p>
          <a:p>
            <a:r>
              <a:rPr lang="nl-NL" dirty="0"/>
              <a:t>Zaalwachten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7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Zaalhockey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320314" cy="4335760"/>
          </a:xfrm>
        </p:spPr>
        <p:txBody>
          <a:bodyPr vert="horz" lIns="91440" tIns="45720" rIns="91440" bIns="45720" anchor="t">
            <a:normAutofit lnSpcReduction="10000"/>
          </a:bodyPr>
          <a:lstStyle/>
          <a:p>
            <a:r>
              <a:rPr lang="nl-NL" dirty="0"/>
              <a:t>Alle spelers uit de O12 t/m O18-elftallen gaan </a:t>
            </a:r>
            <a:r>
              <a:rPr lang="nl-NL" dirty="0" err="1"/>
              <a:t>zaalhockeyen</a:t>
            </a:r>
            <a:r>
              <a:rPr lang="nl-NL" dirty="0"/>
              <a:t>.</a:t>
            </a:r>
          </a:p>
          <a:p>
            <a:r>
              <a:rPr lang="nl-NL" dirty="0"/>
              <a:t>Contributie zaalhockey bedraagt € 76,-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chemeClr val="tx2"/>
                </a:solidFill>
                <a:latin typeface="Calibri"/>
                <a:cs typeface="Calibri"/>
              </a:rPr>
              <a:t>Waarom zaalhockey?</a:t>
            </a:r>
          </a:p>
          <a:p>
            <a:r>
              <a:rPr lang="nl-NL" dirty="0"/>
              <a:t>Door zaalhockey verbetert de techniek en het spelinzicht.</a:t>
            </a:r>
          </a:p>
          <a:p>
            <a:r>
              <a:rPr lang="nl-NL" dirty="0"/>
              <a:t>Alle junioren blijven in de wintermaanden in beweging en met hockey bezig.</a:t>
            </a:r>
          </a:p>
          <a:p>
            <a:r>
              <a:rPr lang="nl-NL" dirty="0"/>
              <a:t>Teamspirit blijft in tact.</a:t>
            </a:r>
          </a:p>
          <a:p>
            <a:endParaRPr lang="nl-N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Competitie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nl-NL" dirty="0"/>
              <a:t>Loopt van december t/m  februari. </a:t>
            </a:r>
          </a:p>
          <a:p>
            <a:r>
              <a:rPr lang="nl-NL" dirty="0"/>
              <a:t>Wedstrijden op zaterdag of zondag (uit of thuis).</a:t>
            </a:r>
          </a:p>
          <a:p>
            <a:r>
              <a:rPr lang="nl-NL" dirty="0">
                <a:ea typeface="+mn-lt"/>
                <a:cs typeface="+mn-lt"/>
              </a:rPr>
              <a:t>Locatie thuis is Peelhorst (altijd op zondag).</a:t>
            </a:r>
            <a:endParaRPr lang="en-US" dirty="0">
              <a:ea typeface="+mn-lt"/>
              <a:cs typeface="+mn-lt"/>
            </a:endParaRPr>
          </a:p>
          <a:p>
            <a:r>
              <a:rPr lang="nl-NL" dirty="0">
                <a:ea typeface="+mn-lt"/>
                <a:cs typeface="+mn-lt"/>
              </a:rPr>
              <a:t>Ieder team speelt 2 à 3 keer uit en thuis.</a:t>
            </a:r>
            <a:endParaRPr lang="nl-NL" dirty="0"/>
          </a:p>
          <a:p>
            <a:r>
              <a:rPr lang="nl-NL" dirty="0"/>
              <a:t>Eind november is het schema pas bekend.</a:t>
            </a:r>
          </a:p>
          <a:p>
            <a:r>
              <a:rPr lang="nl-NL" dirty="0"/>
              <a:t>Wedstrijdschema op de site van MHC Deurne of app KNHB blijven checken i.v.m. wijzigingen.</a:t>
            </a:r>
          </a:p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Competitie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 lnSpcReduction="10000"/>
          </a:bodyPr>
          <a:lstStyle/>
          <a:p>
            <a:r>
              <a:rPr lang="nl-NL" dirty="0"/>
              <a:t>Er wordt meestal gespeeld in een drieluik.</a:t>
            </a:r>
          </a:p>
          <a:p>
            <a:r>
              <a:rPr lang="nl-NL" dirty="0"/>
              <a:t>Dit betekent dat je 2 wedstrijden per keer speelt.</a:t>
            </a:r>
          </a:p>
          <a:p>
            <a:r>
              <a:rPr lang="nl-NL" dirty="0"/>
              <a:t>Team A tegen team B  -  team B tegen team C  -  team A tegen team C (team A= thuisteam)</a:t>
            </a:r>
          </a:p>
          <a:p>
            <a:pPr marL="0" indent="0">
              <a:buNone/>
            </a:pPr>
            <a:r>
              <a:rPr lang="nl-NL" dirty="0"/>
              <a:t>   Tijdsinvestering ± 2½ uur.</a:t>
            </a:r>
          </a:p>
          <a:p>
            <a:r>
              <a:rPr lang="nl-NL" dirty="0"/>
              <a:t>Een wedstrijd duurt 2 x 20 minuten + 5 min. Pauze.</a:t>
            </a:r>
          </a:p>
          <a:p>
            <a:r>
              <a:rPr lang="nl-NL" dirty="0"/>
              <a:t>Een team heeft 1 keeper + 5 spelers in het veld en 6 spelers op de bank. Er mogen per wedstrijd maximaal 12 spelers meedoen. Er mag continue gewisseld worden.</a:t>
            </a:r>
            <a:endParaRPr lang="en-US" dirty="0">
              <a:ea typeface="+mn-lt"/>
              <a:cs typeface="+mn-lt"/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225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Training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endParaRPr lang="nl-NL" dirty="0"/>
          </a:p>
          <a:p>
            <a:r>
              <a:rPr lang="nl-NL" dirty="0"/>
              <a:t>Zondag 26 november : Kick off met eerste training /wedstrijden</a:t>
            </a:r>
          </a:p>
          <a:p>
            <a:r>
              <a:rPr lang="nl-NL" dirty="0"/>
              <a:t>Daarna nog ongeveer 9 trainingen. </a:t>
            </a:r>
            <a:endParaRPr lang="en-US" dirty="0"/>
          </a:p>
          <a:p>
            <a:r>
              <a:rPr lang="nl-NL" dirty="0"/>
              <a:t>Schema volgt z.s.m.</a:t>
            </a:r>
            <a:endParaRPr lang="en-US" dirty="0"/>
          </a:p>
          <a:p>
            <a:r>
              <a:rPr lang="en-US" dirty="0" err="1"/>
              <a:t>Locatie</a:t>
            </a:r>
            <a:r>
              <a:rPr lang="en-US" dirty="0"/>
              <a:t>: </a:t>
            </a:r>
            <a:r>
              <a:rPr lang="en-US" dirty="0" err="1"/>
              <a:t>Sporthal</a:t>
            </a:r>
            <a:r>
              <a:rPr lang="en-US" dirty="0"/>
              <a:t> “De </a:t>
            </a:r>
            <a:r>
              <a:rPr lang="en-US" dirty="0" err="1"/>
              <a:t>Peelhorst</a:t>
            </a:r>
            <a:r>
              <a:rPr lang="en-US" dirty="0"/>
              <a:t>”, St. </a:t>
            </a:r>
            <a:r>
              <a:rPr lang="en-US" dirty="0" err="1"/>
              <a:t>Jozefstraat</a:t>
            </a:r>
            <a:r>
              <a:rPr lang="en-US" dirty="0"/>
              <a:t> 70.</a:t>
            </a:r>
          </a:p>
          <a:p>
            <a:r>
              <a:rPr lang="nl-NL" dirty="0"/>
              <a:t>Eerste team richt zaal in / laatste team ruimt op. </a:t>
            </a:r>
          </a:p>
          <a:p>
            <a:pPr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Uitrusting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nl-NL" dirty="0"/>
              <a:t>Schone gymschoenen, geen zwarte zolen, schoenen pas in de kleedkamer aantrekken.</a:t>
            </a:r>
          </a:p>
          <a:p>
            <a:r>
              <a:rPr lang="nl-NL" dirty="0"/>
              <a:t>Geen afgeplakte stick maar een zaalhockeystick. </a:t>
            </a:r>
          </a:p>
          <a:p>
            <a:r>
              <a:rPr lang="nl-NL" dirty="0"/>
              <a:t>Handschoentje.</a:t>
            </a:r>
          </a:p>
          <a:p>
            <a:r>
              <a:rPr lang="nl-NL" dirty="0"/>
              <a:t>Verder als in het veld.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Spelregels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Op de website van MHC Deurne kun je onder het kopje zaalhockey ook de regels vinden. </a:t>
            </a:r>
          </a:p>
          <a:p>
            <a:pPr marL="0" indent="0">
              <a:buNone/>
            </a:pPr>
            <a:r>
              <a:rPr lang="nl-NL" dirty="0"/>
              <a:t>   (verschillen met veldhockey)</a:t>
            </a:r>
          </a:p>
          <a:p>
            <a:r>
              <a:rPr lang="nl-NL" dirty="0"/>
              <a:t>Op YouTube kun je ook zaalhockeyfilmpjes bekijken.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Vrijwilligers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Coaches</a:t>
            </a:r>
          </a:p>
          <a:p>
            <a:r>
              <a:rPr lang="nl-NL" dirty="0"/>
              <a:t>Chauffeurs</a:t>
            </a:r>
          </a:p>
          <a:p>
            <a:r>
              <a:rPr lang="nl-NL" dirty="0"/>
              <a:t>Scheidsrechters</a:t>
            </a:r>
          </a:p>
          <a:p>
            <a:r>
              <a:rPr lang="nl-NL" dirty="0"/>
              <a:t>Zaalwachten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524</Words>
  <Application>Microsoft Office PowerPoint</Application>
  <PresentationFormat>Diavoorstelling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Stroom</vt:lpstr>
      <vt:lpstr>Zaalhockey 2023-2024</vt:lpstr>
      <vt:lpstr>Onderwerpen</vt:lpstr>
      <vt:lpstr>Zaalhockey</vt:lpstr>
      <vt:lpstr>Competitie (1)</vt:lpstr>
      <vt:lpstr>Competitie (2)</vt:lpstr>
      <vt:lpstr>Training</vt:lpstr>
      <vt:lpstr>Uitrusting</vt:lpstr>
      <vt:lpstr>Spelregels</vt:lpstr>
      <vt:lpstr>Vrijwilligers</vt:lpstr>
      <vt:lpstr>Coaches</vt:lpstr>
      <vt:lpstr>Zaalwacht dienst</vt:lpstr>
      <vt:lpstr>Ter afronding: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Acer</dc:creator>
  <cp:lastModifiedBy>Han Arts</cp:lastModifiedBy>
  <cp:revision>191</cp:revision>
  <cp:lastPrinted>2018-08-29T17:34:02Z</cp:lastPrinted>
  <dcterms:created xsi:type="dcterms:W3CDTF">2011-09-04T20:41:27Z</dcterms:created>
  <dcterms:modified xsi:type="dcterms:W3CDTF">2023-11-06T20:30:23Z</dcterms:modified>
</cp:coreProperties>
</file>