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9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1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19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24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16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6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0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3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68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90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F159-00EB-4CE3-8E91-859881BCDF2A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4713-3AB4-4008-B85D-BF738461C7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7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AA2D9-A09C-DFFC-F331-8DF400B2F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9AEF4A-0B21-0831-ADA2-0683EB0CE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A867136-FC22-008E-D40A-20786E0825DA}"/>
              </a:ext>
            </a:extLst>
          </p:cNvPr>
          <p:cNvGrpSpPr/>
          <p:nvPr/>
        </p:nvGrpSpPr>
        <p:grpSpPr>
          <a:xfrm>
            <a:off x="-150905" y="-418807"/>
            <a:ext cx="9730318" cy="13639214"/>
            <a:chOff x="-150905" y="-418807"/>
            <a:chExt cx="9730318" cy="1363921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2AB33E7B-2062-B382-2DD1-F324DE9BE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6" y="-418807"/>
              <a:ext cx="9557627" cy="13639214"/>
            </a:xfrm>
            <a:prstGeom prst="rect">
              <a:avLst/>
            </a:prstGeom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51FD436-B6ED-1BD1-5995-E1B1ACE222BC}"/>
                </a:ext>
              </a:extLst>
            </p:cNvPr>
            <p:cNvGrpSpPr/>
            <p:nvPr/>
          </p:nvGrpSpPr>
          <p:grpSpPr>
            <a:xfrm>
              <a:off x="-150905" y="-9853"/>
              <a:ext cx="9496216" cy="10788061"/>
              <a:chOff x="-150905" y="-9853"/>
              <a:chExt cx="9496216" cy="10788061"/>
            </a:xfrm>
          </p:grpSpPr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1D24DF28-F69D-3C60-0AA2-DD1CFA830588}"/>
                  </a:ext>
                </a:extLst>
              </p:cNvPr>
              <p:cNvGrpSpPr/>
              <p:nvPr/>
            </p:nvGrpSpPr>
            <p:grpSpPr>
              <a:xfrm>
                <a:off x="-150905" y="-9853"/>
                <a:ext cx="8551955" cy="10788061"/>
                <a:chOff x="-150905" y="-9853"/>
                <a:chExt cx="8551955" cy="10788061"/>
              </a:xfrm>
            </p:grpSpPr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80926066-64F3-2C7A-397A-0F94E773C5B0}"/>
                    </a:ext>
                  </a:extLst>
                </p:cNvPr>
                <p:cNvSpPr txBox="1"/>
                <p:nvPr/>
              </p:nvSpPr>
              <p:spPr>
                <a:xfrm>
                  <a:off x="1200150" y="2637518"/>
                  <a:ext cx="7200900" cy="81406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r>
                    <a:rPr lang="en-US" sz="3600" dirty="0"/>
                    <a:t>     </a:t>
                  </a:r>
                  <a:endPara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9:00 - 10.00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		Training </a:t>
                  </a: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MO12-1 en -2</a:t>
                  </a: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9:15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				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Uitleg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zaalwacht</a:t>
                  </a:r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10:00 - 10:30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Uitleg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tactiek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en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spelregels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				voor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spelers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en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ouders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				door Willem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Majoewsky</a:t>
                  </a:r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10:30 - 11:30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	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Wedstrijd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MO14-1 vs MO16-1</a:t>
                  </a: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11.30 - 12:30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Wedstrijd</a:t>
                  </a:r>
                  <a:r>
                    <a:rPr lang="en-US" sz="240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b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MO14-2 vs MO16-2</a:t>
                  </a:r>
                  <a:endPara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12:30 - 13.30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Wedstrijd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Mix MO18-1/2</a:t>
                  </a:r>
                </a:p>
                <a:p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13.30 - 14.30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uur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Training </a:t>
                  </a: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JO18-1</a:t>
                  </a:r>
                </a:p>
                <a:p>
                  <a:endPara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3600" dirty="0"/>
                </a:p>
                <a:p>
                  <a:r>
                    <a:rPr lang="en-US" sz="25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rPr>
                    <a:t>                   - </a:t>
                  </a:r>
                  <a:r>
                    <a:rPr lang="en-US" sz="25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rPr>
                    <a:t>Sporthal</a:t>
                  </a:r>
                  <a:r>
                    <a:rPr lang="en-US" sz="25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rPr>
                    <a:t> De </a:t>
                  </a:r>
                  <a:r>
                    <a:rPr lang="en-US" sz="25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rPr>
                    <a:t>Peelhorst</a:t>
                  </a:r>
                  <a:r>
                    <a:rPr lang="en-US" sz="25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</a:rPr>
                    <a:t> -</a:t>
                  </a:r>
                </a:p>
              </p:txBody>
            </p:sp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0BF57D59-6860-C208-5114-18ECE5DE1898}"/>
                    </a:ext>
                  </a:extLst>
                </p:cNvPr>
                <p:cNvSpPr txBox="1"/>
                <p:nvPr/>
              </p:nvSpPr>
              <p:spPr>
                <a:xfrm rot="21135132">
                  <a:off x="-150905" y="-9853"/>
                  <a:ext cx="7489318" cy="2631490"/>
                </a:xfrm>
                <a:prstGeom prst="rect">
                  <a:avLst/>
                </a:prstGeom>
                <a:solidFill>
                  <a:srgbClr val="66FF33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1"/>
                      </a:solidFill>
                      <a:latin typeface="Amasis MT Pro Black" panose="020F0502020204030204" pitchFamily="18" charset="0"/>
                    </a:rPr>
                    <a:t>            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Aptos ExtraBold" panose="020B0004020202020204" pitchFamily="34" charset="0"/>
                    </a:rPr>
                    <a:t>Zaalhockey</a:t>
                  </a:r>
                  <a:endParaRPr lang="en-US" sz="4800" dirty="0">
                    <a:solidFill>
                      <a:schemeClr val="bg1"/>
                    </a:solidFill>
                    <a:latin typeface="Aptos ExtraBold" panose="020B0004020202020204" pitchFamily="34" charset="0"/>
                  </a:endParaRPr>
                </a:p>
                <a:p>
                  <a:endParaRPr lang="en-US" sz="800" dirty="0">
                    <a:solidFill>
                      <a:schemeClr val="bg1"/>
                    </a:solidFill>
                    <a:latin typeface="Aptos ExtraBold" panose="020B0004020202020204" pitchFamily="34" charset="0"/>
                  </a:endParaRPr>
                </a:p>
                <a:p>
                  <a:r>
                    <a:rPr lang="en-US" sz="4000" dirty="0">
                      <a:solidFill>
                        <a:schemeClr val="bg1"/>
                      </a:solidFill>
                      <a:latin typeface="Aptos ExtraBold" panose="020B0004020202020204" pitchFamily="34" charset="0"/>
                    </a:rPr>
                    <a:t>                    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Aptos ExtraBold" panose="020B0004020202020204" pitchFamily="34" charset="0"/>
                    </a:rPr>
                    <a:t>Kick off</a:t>
                  </a:r>
                </a:p>
                <a:p>
                  <a:endParaRPr lang="en-US" sz="800" dirty="0">
                    <a:solidFill>
                      <a:schemeClr val="bg1"/>
                    </a:solidFill>
                    <a:latin typeface="Amasis MT Pro Black" panose="020F0502020204030204" pitchFamily="18" charset="0"/>
                  </a:endParaRPr>
                </a:p>
                <a:p>
                  <a:endParaRPr lang="en-US" sz="800" dirty="0">
                    <a:solidFill>
                      <a:srgbClr val="0070C0"/>
                    </a:solidFill>
                    <a:latin typeface="Amasis MT Pro Black" panose="020F0502020204030204" pitchFamily="18" charset="0"/>
                  </a:endParaRPr>
                </a:p>
                <a:p>
                  <a:r>
                    <a:rPr lang="en-US" sz="2200" dirty="0">
                      <a:solidFill>
                        <a:schemeClr val="accent1">
                          <a:lumMod val="75000"/>
                        </a:schemeClr>
                      </a:solidFill>
                      <a:latin typeface="Aptos ExtraBold" panose="020B0004020202020204" pitchFamily="34" charset="0"/>
                    </a:rPr>
                    <a:t>                                        </a:t>
                  </a:r>
                  <a:r>
                    <a:rPr lang="en-US" sz="2500" dirty="0" err="1">
                      <a:solidFill>
                        <a:schemeClr val="accent1">
                          <a:lumMod val="75000"/>
                        </a:schemeClr>
                      </a:solidFill>
                      <a:latin typeface="Aptos ExtraBold" panose="020B0004020202020204" pitchFamily="34" charset="0"/>
                    </a:rPr>
                    <a:t>Zondag</a:t>
                  </a:r>
                  <a:r>
                    <a:rPr lang="en-US" sz="2500" dirty="0">
                      <a:solidFill>
                        <a:schemeClr val="accent1">
                          <a:lumMod val="75000"/>
                        </a:schemeClr>
                      </a:solidFill>
                      <a:latin typeface="Aptos ExtraBold" panose="020B0004020202020204" pitchFamily="34" charset="0"/>
                    </a:rPr>
                    <a:t> 26 November</a:t>
                  </a:r>
                </a:p>
                <a:p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" name="Picture 2" descr="Clublogo">
                <a:extLst>
                  <a:ext uri="{FF2B5EF4-FFF2-40B4-BE49-F238E27FC236}">
                    <a16:creationId xmlns:a16="http://schemas.microsoft.com/office/drawing/2014/main" id="{181DF2D7-8843-6474-E7FB-5C5DF72070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709" y="207177"/>
                <a:ext cx="1629602" cy="219742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29216564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96</Words>
  <Application>Microsoft Office PowerPoint</Application>
  <PresentationFormat>A3 (297 x 420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Amasis MT Pro Black</vt:lpstr>
      <vt:lpstr>Aptos ExtraBold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 Arts</dc:creator>
  <cp:lastModifiedBy>Han Arts</cp:lastModifiedBy>
  <cp:revision>12</cp:revision>
  <dcterms:created xsi:type="dcterms:W3CDTF">2023-11-06T05:26:50Z</dcterms:created>
  <dcterms:modified xsi:type="dcterms:W3CDTF">2023-11-10T13:58:18Z</dcterms:modified>
</cp:coreProperties>
</file>